
<file path=[Content_Types].xml><?xml version="1.0" encoding="utf-8"?>
<Types xmlns="http://schemas.openxmlformats.org/package/2006/content-types">
  <Default Extension="emf" ContentType="image/x-em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3"/>
  </p:sldMasterIdLst>
  <p:notesMasterIdLst>
    <p:notesMasterId r:id="rId5"/>
  </p:notesMasterIdLst>
  <p:sldIdLst>
    <p:sldId id="297" r:id="rId4"/>
    <p:sldId id="300" r:id="rId6"/>
    <p:sldId id="301" r:id="rId7"/>
  </p:sldIdLst>
  <p:sldSz cx="12192000" cy="6858000"/>
  <p:notesSz cx="6858000" cy="9144000"/>
  <p:embeddedFontLst>
    <p:embeddedFont>
      <p:font typeface="Calibri" panose="020F050202020403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5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2" Type="http://schemas.openxmlformats.org/officeDocument/2006/relationships/font" Target="fonts/font1.fntdata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307A9-C8FF-49D9-A8B5-A0CD7335EA57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341E3-C4C1-40D9-8976-69881A6320C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Google search: device mockup filetype:pptx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Google search: device mockup filetype:pptx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https://firmbee.com/freebies/templates/template1121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795BA-0959-4541-9A13-78511C92198A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6657010" y="4162494"/>
            <a:ext cx="2616387" cy="1658073"/>
          </a:xfrm>
          <a:custGeom>
            <a:avLst/>
            <a:gdLst>
              <a:gd name="connsiteX0" fmla="*/ 0 w 2616387"/>
              <a:gd name="connsiteY0" fmla="*/ 0 h 1658073"/>
              <a:gd name="connsiteX1" fmla="*/ 2616387 w 2616387"/>
              <a:gd name="connsiteY1" fmla="*/ 0 h 1658073"/>
              <a:gd name="connsiteX2" fmla="*/ 2616387 w 2616387"/>
              <a:gd name="connsiteY2" fmla="*/ 1658073 h 1658073"/>
              <a:gd name="connsiteX3" fmla="*/ 0 w 2616387"/>
              <a:gd name="connsiteY3" fmla="*/ 1658073 h 1658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387" h="1658073">
                <a:moveTo>
                  <a:pt x="0" y="0"/>
                </a:moveTo>
                <a:lnTo>
                  <a:pt x="2616387" y="0"/>
                </a:lnTo>
                <a:lnTo>
                  <a:pt x="2616387" y="1658073"/>
                </a:lnTo>
                <a:lnTo>
                  <a:pt x="0" y="1658073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2611762" y="4721447"/>
            <a:ext cx="566005" cy="1232240"/>
          </a:xfrm>
          <a:custGeom>
            <a:avLst/>
            <a:gdLst>
              <a:gd name="connsiteX0" fmla="*/ 52995 w 566005"/>
              <a:gd name="connsiteY0" fmla="*/ 0 h 1232240"/>
              <a:gd name="connsiteX1" fmla="*/ 122214 w 566005"/>
              <a:gd name="connsiteY1" fmla="*/ 0 h 1232240"/>
              <a:gd name="connsiteX2" fmla="*/ 122214 w 566005"/>
              <a:gd name="connsiteY2" fmla="*/ 3945 h 1232240"/>
              <a:gd name="connsiteX3" fmla="*/ 164472 w 566005"/>
              <a:gd name="connsiteY3" fmla="*/ 46137 h 1232240"/>
              <a:gd name="connsiteX4" fmla="*/ 402302 w 566005"/>
              <a:gd name="connsiteY4" fmla="*/ 46137 h 1232240"/>
              <a:gd name="connsiteX5" fmla="*/ 444560 w 566005"/>
              <a:gd name="connsiteY5" fmla="*/ 3945 h 1232240"/>
              <a:gd name="connsiteX6" fmla="*/ 444560 w 566005"/>
              <a:gd name="connsiteY6" fmla="*/ 0 h 1232240"/>
              <a:gd name="connsiteX7" fmla="*/ 513010 w 566005"/>
              <a:gd name="connsiteY7" fmla="*/ 0 h 1232240"/>
              <a:gd name="connsiteX8" fmla="*/ 566005 w 566005"/>
              <a:gd name="connsiteY8" fmla="*/ 52912 h 1232240"/>
              <a:gd name="connsiteX9" fmla="*/ 566005 w 566005"/>
              <a:gd name="connsiteY9" fmla="*/ 1179328 h 1232240"/>
              <a:gd name="connsiteX10" fmla="*/ 513010 w 566005"/>
              <a:gd name="connsiteY10" fmla="*/ 1232240 h 1232240"/>
              <a:gd name="connsiteX11" fmla="*/ 52996 w 566005"/>
              <a:gd name="connsiteY11" fmla="*/ 1232240 h 1232240"/>
              <a:gd name="connsiteX12" fmla="*/ 0 w 566005"/>
              <a:gd name="connsiteY12" fmla="*/ 1179328 h 1232240"/>
              <a:gd name="connsiteX13" fmla="*/ 0 w 566005"/>
              <a:gd name="connsiteY13" fmla="*/ 52912 h 1232240"/>
              <a:gd name="connsiteX14" fmla="*/ 23366 w 566005"/>
              <a:gd name="connsiteY14" fmla="*/ 9037 h 1232240"/>
              <a:gd name="connsiteX15" fmla="*/ 52995 w 566005"/>
              <a:gd name="connsiteY15" fmla="*/ 0 h 1232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6005" h="1232240">
                <a:moveTo>
                  <a:pt x="52995" y="0"/>
                </a:moveTo>
                <a:lnTo>
                  <a:pt x="122214" y="0"/>
                </a:lnTo>
                <a:lnTo>
                  <a:pt x="122214" y="3945"/>
                </a:lnTo>
                <a:cubicBezTo>
                  <a:pt x="122214" y="27247"/>
                  <a:pt x="141134" y="46137"/>
                  <a:pt x="164472" y="46137"/>
                </a:cubicBezTo>
                <a:lnTo>
                  <a:pt x="402302" y="46137"/>
                </a:lnTo>
                <a:cubicBezTo>
                  <a:pt x="425640" y="46137"/>
                  <a:pt x="444560" y="27247"/>
                  <a:pt x="444560" y="3945"/>
                </a:cubicBezTo>
                <a:lnTo>
                  <a:pt x="444560" y="0"/>
                </a:lnTo>
                <a:lnTo>
                  <a:pt x="513010" y="0"/>
                </a:lnTo>
                <a:cubicBezTo>
                  <a:pt x="542279" y="0"/>
                  <a:pt x="566005" y="23690"/>
                  <a:pt x="566005" y="52912"/>
                </a:cubicBezTo>
                <a:lnTo>
                  <a:pt x="566005" y="1179328"/>
                </a:lnTo>
                <a:cubicBezTo>
                  <a:pt x="566005" y="1208551"/>
                  <a:pt x="542279" y="1232240"/>
                  <a:pt x="513010" y="1232240"/>
                </a:cubicBezTo>
                <a:lnTo>
                  <a:pt x="52996" y="1232240"/>
                </a:lnTo>
                <a:cubicBezTo>
                  <a:pt x="23727" y="1232240"/>
                  <a:pt x="0" y="1208551"/>
                  <a:pt x="0" y="1179328"/>
                </a:cubicBezTo>
                <a:lnTo>
                  <a:pt x="0" y="52912"/>
                </a:lnTo>
                <a:cubicBezTo>
                  <a:pt x="0" y="34648"/>
                  <a:pt x="9269" y="18546"/>
                  <a:pt x="23366" y="9037"/>
                </a:cubicBezTo>
                <a:cubicBezTo>
                  <a:pt x="31824" y="3332"/>
                  <a:pt x="42020" y="0"/>
                  <a:pt x="52995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060464" y="4487576"/>
            <a:ext cx="926740" cy="1339186"/>
          </a:xfrm>
          <a:custGeom>
            <a:avLst/>
            <a:gdLst>
              <a:gd name="connsiteX0" fmla="*/ 0 w 926740"/>
              <a:gd name="connsiteY0" fmla="*/ 0 h 1339186"/>
              <a:gd name="connsiteX1" fmla="*/ 926740 w 926740"/>
              <a:gd name="connsiteY1" fmla="*/ 0 h 1339186"/>
              <a:gd name="connsiteX2" fmla="*/ 926740 w 926740"/>
              <a:gd name="connsiteY2" fmla="*/ 1339186 h 1339186"/>
              <a:gd name="connsiteX3" fmla="*/ 0 w 926740"/>
              <a:gd name="connsiteY3" fmla="*/ 1339186 h 133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6740" h="1339186">
                <a:moveTo>
                  <a:pt x="0" y="0"/>
                </a:moveTo>
                <a:lnTo>
                  <a:pt x="926740" y="0"/>
                </a:lnTo>
                <a:lnTo>
                  <a:pt x="926740" y="1339186"/>
                </a:lnTo>
                <a:lnTo>
                  <a:pt x="0" y="1339186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886428" y="2936392"/>
            <a:ext cx="3109105" cy="1934180"/>
          </a:xfrm>
          <a:custGeom>
            <a:avLst/>
            <a:gdLst>
              <a:gd name="connsiteX0" fmla="*/ 0 w 3109105"/>
              <a:gd name="connsiteY0" fmla="*/ 0 h 1934180"/>
              <a:gd name="connsiteX1" fmla="*/ 3109105 w 3109105"/>
              <a:gd name="connsiteY1" fmla="*/ 0 h 1934180"/>
              <a:gd name="connsiteX2" fmla="*/ 3109105 w 3109105"/>
              <a:gd name="connsiteY2" fmla="*/ 1934180 h 1934180"/>
              <a:gd name="connsiteX3" fmla="*/ 0 w 3109105"/>
              <a:gd name="connsiteY3" fmla="*/ 1934180 h 1934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9105" h="1934180">
                <a:moveTo>
                  <a:pt x="0" y="0"/>
                </a:moveTo>
                <a:lnTo>
                  <a:pt x="3109105" y="0"/>
                </a:lnTo>
                <a:lnTo>
                  <a:pt x="3109105" y="1934180"/>
                </a:lnTo>
                <a:lnTo>
                  <a:pt x="0" y="193418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813438" y="3468049"/>
            <a:ext cx="1317764" cy="1696674"/>
          </a:xfrm>
          <a:custGeom>
            <a:avLst/>
            <a:gdLst>
              <a:gd name="connsiteX0" fmla="*/ 0 w 1317764"/>
              <a:gd name="connsiteY0" fmla="*/ 0 h 1696674"/>
              <a:gd name="connsiteX1" fmla="*/ 1317764 w 1317764"/>
              <a:gd name="connsiteY1" fmla="*/ 0 h 1696674"/>
              <a:gd name="connsiteX2" fmla="*/ 1317764 w 1317764"/>
              <a:gd name="connsiteY2" fmla="*/ 1696674 h 1696674"/>
              <a:gd name="connsiteX3" fmla="*/ 0 w 1317764"/>
              <a:gd name="connsiteY3" fmla="*/ 1696674 h 169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7764" h="1696674">
                <a:moveTo>
                  <a:pt x="0" y="0"/>
                </a:moveTo>
                <a:lnTo>
                  <a:pt x="1317764" y="0"/>
                </a:lnTo>
                <a:lnTo>
                  <a:pt x="1317764" y="1696674"/>
                </a:lnTo>
                <a:lnTo>
                  <a:pt x="0" y="1696674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608443" y="2038112"/>
            <a:ext cx="3789057" cy="2100250"/>
          </a:xfrm>
          <a:custGeom>
            <a:avLst/>
            <a:gdLst>
              <a:gd name="connsiteX0" fmla="*/ 0 w 3789057"/>
              <a:gd name="connsiteY0" fmla="*/ 0 h 2100250"/>
              <a:gd name="connsiteX1" fmla="*/ 3789057 w 3789057"/>
              <a:gd name="connsiteY1" fmla="*/ 0 h 2100250"/>
              <a:gd name="connsiteX2" fmla="*/ 3789057 w 3789057"/>
              <a:gd name="connsiteY2" fmla="*/ 2100250 h 2100250"/>
              <a:gd name="connsiteX3" fmla="*/ 0 w 3789057"/>
              <a:gd name="connsiteY3" fmla="*/ 2100250 h 21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9057" h="2100250">
                <a:moveTo>
                  <a:pt x="0" y="0"/>
                </a:moveTo>
                <a:lnTo>
                  <a:pt x="3789057" y="0"/>
                </a:lnTo>
                <a:lnTo>
                  <a:pt x="3789057" y="2100250"/>
                </a:lnTo>
                <a:lnTo>
                  <a:pt x="0" y="210025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564192" y="2218400"/>
            <a:ext cx="4202949" cy="2663519"/>
          </a:xfrm>
          <a:custGeom>
            <a:avLst/>
            <a:gdLst>
              <a:gd name="connsiteX0" fmla="*/ 0 w 4202949"/>
              <a:gd name="connsiteY0" fmla="*/ 0 h 2663519"/>
              <a:gd name="connsiteX1" fmla="*/ 4202949 w 4202949"/>
              <a:gd name="connsiteY1" fmla="*/ 0 h 2663519"/>
              <a:gd name="connsiteX2" fmla="*/ 4202949 w 4202949"/>
              <a:gd name="connsiteY2" fmla="*/ 2663519 h 2663519"/>
              <a:gd name="connsiteX3" fmla="*/ 0 w 4202949"/>
              <a:gd name="connsiteY3" fmla="*/ 2663519 h 266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2949" h="2663519">
                <a:moveTo>
                  <a:pt x="0" y="0"/>
                </a:moveTo>
                <a:lnTo>
                  <a:pt x="4202949" y="0"/>
                </a:lnTo>
                <a:lnTo>
                  <a:pt x="4202949" y="2663519"/>
                </a:lnTo>
                <a:lnTo>
                  <a:pt x="0" y="2663519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5272127" y="1975149"/>
            <a:ext cx="1665130" cy="3625127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 rot="549907">
            <a:off x="7520147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-1" fmla="*/ 0 w 1253859"/>
              <a:gd name="connsiteY0-2" fmla="*/ 7736 h 2179448"/>
              <a:gd name="connsiteX1-3" fmla="*/ 1253859 w 1253859"/>
              <a:gd name="connsiteY1-4" fmla="*/ 0 h 2179448"/>
              <a:gd name="connsiteX2-5" fmla="*/ 1235810 w 1253859"/>
              <a:gd name="connsiteY2-6" fmla="*/ 2179448 h 2179448"/>
              <a:gd name="connsiteX3-7" fmla="*/ 0 w 1253859"/>
              <a:gd name="connsiteY3-8" fmla="*/ 2179448 h 2179448"/>
              <a:gd name="connsiteX4-9" fmla="*/ 0 w 1253859"/>
              <a:gd name="connsiteY4-10" fmla="*/ 7736 h 2179448"/>
              <a:gd name="connsiteX0-11" fmla="*/ 0 w 1263262"/>
              <a:gd name="connsiteY0-12" fmla="*/ 9253 h 2180965"/>
              <a:gd name="connsiteX1-13" fmla="*/ 1263262 w 1263262"/>
              <a:gd name="connsiteY1-14" fmla="*/ 0 h 2180965"/>
              <a:gd name="connsiteX2-15" fmla="*/ 1235810 w 1263262"/>
              <a:gd name="connsiteY2-16" fmla="*/ 2180965 h 2180965"/>
              <a:gd name="connsiteX3-17" fmla="*/ 0 w 1263262"/>
              <a:gd name="connsiteY3-18" fmla="*/ 2180965 h 2180965"/>
              <a:gd name="connsiteX4-19" fmla="*/ 0 w 1263262"/>
              <a:gd name="connsiteY4-20" fmla="*/ 9253 h 2180965"/>
              <a:gd name="connsiteX0-21" fmla="*/ 0 w 1277368"/>
              <a:gd name="connsiteY0-22" fmla="*/ 11528 h 2183240"/>
              <a:gd name="connsiteX1-23" fmla="*/ 1277368 w 1277368"/>
              <a:gd name="connsiteY1-24" fmla="*/ 0 h 2183240"/>
              <a:gd name="connsiteX2-25" fmla="*/ 1235810 w 1277368"/>
              <a:gd name="connsiteY2-26" fmla="*/ 2183240 h 2183240"/>
              <a:gd name="connsiteX3-27" fmla="*/ 0 w 1277368"/>
              <a:gd name="connsiteY3-28" fmla="*/ 2183240 h 2183240"/>
              <a:gd name="connsiteX4-29" fmla="*/ 0 w 1277368"/>
              <a:gd name="connsiteY4-30" fmla="*/ 11528 h 2183240"/>
              <a:gd name="connsiteX0-31" fmla="*/ 0 w 1298150"/>
              <a:gd name="connsiteY0-32" fmla="*/ 11528 h 2240720"/>
              <a:gd name="connsiteX1-33" fmla="*/ 1277368 w 1298150"/>
              <a:gd name="connsiteY1-34" fmla="*/ 0 h 2240720"/>
              <a:gd name="connsiteX2-35" fmla="*/ 1298150 w 1298150"/>
              <a:gd name="connsiteY2-36" fmla="*/ 2240720 h 2240720"/>
              <a:gd name="connsiteX3-37" fmla="*/ 0 w 1298150"/>
              <a:gd name="connsiteY3-38" fmla="*/ 2183240 h 2240720"/>
              <a:gd name="connsiteX4-39" fmla="*/ 0 w 1298150"/>
              <a:gd name="connsiteY4-40" fmla="*/ 11528 h 2240720"/>
              <a:gd name="connsiteX0-41" fmla="*/ 0 w 1306495"/>
              <a:gd name="connsiteY0-42" fmla="*/ 11528 h 2292439"/>
              <a:gd name="connsiteX1-43" fmla="*/ 1277368 w 1306495"/>
              <a:gd name="connsiteY1-44" fmla="*/ 0 h 2292439"/>
              <a:gd name="connsiteX2-45" fmla="*/ 1306495 w 1306495"/>
              <a:gd name="connsiteY2-46" fmla="*/ 2292439 h 2292439"/>
              <a:gd name="connsiteX3-47" fmla="*/ 0 w 1306495"/>
              <a:gd name="connsiteY3-48" fmla="*/ 2183240 h 2292439"/>
              <a:gd name="connsiteX4-49" fmla="*/ 0 w 1306495"/>
              <a:gd name="connsiteY4-50" fmla="*/ 11528 h 2292439"/>
              <a:gd name="connsiteX0-51" fmla="*/ 12438 w 1318933"/>
              <a:gd name="connsiteY0-52" fmla="*/ 11528 h 2292439"/>
              <a:gd name="connsiteX1-53" fmla="*/ 1289806 w 1318933"/>
              <a:gd name="connsiteY1-54" fmla="*/ 0 h 2292439"/>
              <a:gd name="connsiteX2-55" fmla="*/ 1318933 w 1318933"/>
              <a:gd name="connsiteY2-56" fmla="*/ 2292439 h 2292439"/>
              <a:gd name="connsiteX3-57" fmla="*/ 0 w 1318933"/>
              <a:gd name="connsiteY3-58" fmla="*/ 2165951 h 2292439"/>
              <a:gd name="connsiteX4-59" fmla="*/ 12438 w 1318933"/>
              <a:gd name="connsiteY4-60" fmla="*/ 11528 h 2292439"/>
              <a:gd name="connsiteX0-61" fmla="*/ 24426 w 1318933"/>
              <a:gd name="connsiteY0-62" fmla="*/ 115724 h 2292439"/>
              <a:gd name="connsiteX1-63" fmla="*/ 1289806 w 1318933"/>
              <a:gd name="connsiteY1-64" fmla="*/ 0 h 2292439"/>
              <a:gd name="connsiteX2-65" fmla="*/ 1318933 w 1318933"/>
              <a:gd name="connsiteY2-66" fmla="*/ 2292439 h 2292439"/>
              <a:gd name="connsiteX3-67" fmla="*/ 0 w 1318933"/>
              <a:gd name="connsiteY3-68" fmla="*/ 2165951 h 2292439"/>
              <a:gd name="connsiteX4-69" fmla="*/ 24426 w 1318933"/>
              <a:gd name="connsiteY4-70" fmla="*/ 115724 h 2292439"/>
              <a:gd name="connsiteX0-71" fmla="*/ 27911 w 1318933"/>
              <a:gd name="connsiteY0-72" fmla="*/ 47624 h 2292439"/>
              <a:gd name="connsiteX1-73" fmla="*/ 1289806 w 1318933"/>
              <a:gd name="connsiteY1-74" fmla="*/ 0 h 2292439"/>
              <a:gd name="connsiteX2-75" fmla="*/ 1318933 w 1318933"/>
              <a:gd name="connsiteY2-76" fmla="*/ 2292439 h 2292439"/>
              <a:gd name="connsiteX3-77" fmla="*/ 0 w 1318933"/>
              <a:gd name="connsiteY3-78" fmla="*/ 2165951 h 2292439"/>
              <a:gd name="connsiteX4-79" fmla="*/ 27911 w 1318933"/>
              <a:gd name="connsiteY4-80" fmla="*/ 47624 h 2292439"/>
              <a:gd name="connsiteX0-81" fmla="*/ 24877 w 1318933"/>
              <a:gd name="connsiteY0-82" fmla="*/ 28817 h 2292439"/>
              <a:gd name="connsiteX1-83" fmla="*/ 1289806 w 1318933"/>
              <a:gd name="connsiteY1-84" fmla="*/ 0 h 2292439"/>
              <a:gd name="connsiteX2-85" fmla="*/ 1318933 w 1318933"/>
              <a:gd name="connsiteY2-86" fmla="*/ 2292439 h 2292439"/>
              <a:gd name="connsiteX3-87" fmla="*/ 0 w 1318933"/>
              <a:gd name="connsiteY3-88" fmla="*/ 2165951 h 2292439"/>
              <a:gd name="connsiteX4-89" fmla="*/ 24877 w 1318933"/>
              <a:gd name="connsiteY4-90" fmla="*/ 28817 h 2292439"/>
              <a:gd name="connsiteX0-91" fmla="*/ 0 w 1321208"/>
              <a:gd name="connsiteY0-92" fmla="*/ 0 h 2312307"/>
              <a:gd name="connsiteX1-93" fmla="*/ 1292081 w 1321208"/>
              <a:gd name="connsiteY1-94" fmla="*/ 19868 h 2312307"/>
              <a:gd name="connsiteX2-95" fmla="*/ 1321208 w 1321208"/>
              <a:gd name="connsiteY2-96" fmla="*/ 2312307 h 2312307"/>
              <a:gd name="connsiteX3-97" fmla="*/ 2275 w 1321208"/>
              <a:gd name="connsiteY3-98" fmla="*/ 2185819 h 2312307"/>
              <a:gd name="connsiteX4-99" fmla="*/ 0 w 1321208"/>
              <a:gd name="connsiteY4-100" fmla="*/ 0 h 23123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66" y="0"/>
            <a:ext cx="12185833" cy="6877050"/>
          </a:xfrm>
          <a:prstGeom prst="rect">
            <a:avLst/>
          </a:prstGeom>
        </p:spPr>
      </p:pic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36601" y="485595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887806" y="5498123"/>
            <a:ext cx="1189990" cy="308953"/>
            <a:chOff x="7416799" y="5498123"/>
            <a:chExt cx="1189990" cy="308953"/>
          </a:xfrm>
        </p:grpSpPr>
        <p:sp>
          <p:nvSpPr>
            <p:cNvPr id="9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1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7258512" y="2337996"/>
            <a:ext cx="4448579" cy="1119857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7258512" y="3975657"/>
            <a:ext cx="4448579" cy="725186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Freeform 5"/>
          <p:cNvSpPr/>
          <p:nvPr userDrawn="1"/>
        </p:nvSpPr>
        <p:spPr bwMode="auto">
          <a:xfrm>
            <a:off x="9051001" y="3613150"/>
            <a:ext cx="863600" cy="61913"/>
          </a:xfrm>
          <a:custGeom>
            <a:avLst/>
            <a:gdLst>
              <a:gd name="T0" fmla="*/ 228 w 228"/>
              <a:gd name="T1" fmla="*/ 7 h 14"/>
              <a:gd name="T2" fmla="*/ 221 w 228"/>
              <a:gd name="T3" fmla="*/ 14 h 14"/>
              <a:gd name="T4" fmla="*/ 7 w 228"/>
              <a:gd name="T5" fmla="*/ 14 h 14"/>
              <a:gd name="T6" fmla="*/ 0 w 228"/>
              <a:gd name="T7" fmla="*/ 7 h 14"/>
              <a:gd name="T8" fmla="*/ 0 w 228"/>
              <a:gd name="T9" fmla="*/ 7 h 14"/>
              <a:gd name="T10" fmla="*/ 7 w 228"/>
              <a:gd name="T11" fmla="*/ 0 h 14"/>
              <a:gd name="T12" fmla="*/ 221 w 228"/>
              <a:gd name="T13" fmla="*/ 0 h 14"/>
              <a:gd name="T14" fmla="*/ 228 w 228"/>
              <a:gd name="T15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" h="14">
                <a:moveTo>
                  <a:pt x="228" y="7"/>
                </a:moveTo>
                <a:cubicBezTo>
                  <a:pt x="228" y="11"/>
                  <a:pt x="225" y="14"/>
                  <a:pt x="221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4" y="14"/>
                  <a:pt x="0" y="11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7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5" y="0"/>
                  <a:pt x="228" y="3"/>
                  <a:pt x="228" y="7"/>
                </a:cubicBezTo>
                <a:close/>
              </a:path>
            </a:pathLst>
          </a:custGeom>
          <a:solidFill>
            <a:srgbClr val="F68A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22" y="1540676"/>
            <a:ext cx="2895028" cy="7556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solidFill>
          <a:srgbClr val="262E33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E3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89380" y="-959576"/>
            <a:ext cx="14592168" cy="7979330"/>
          </a:xfrm>
          <a:prstGeom prst="rect">
            <a:avLst/>
          </a:prstGeom>
        </p:spPr>
      </p:pic>
      <p:sp>
        <p:nvSpPr>
          <p:cNvPr id="1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76251" y="2227914"/>
            <a:ext cx="5155292" cy="803176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76250" y="3315280"/>
            <a:ext cx="4574721" cy="64712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76250" y="418221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rgbClr val="F68A1F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646975" y="4782628"/>
            <a:ext cx="1189990" cy="308953"/>
            <a:chOff x="7416799" y="5498123"/>
            <a:chExt cx="1189990" cy="308953"/>
          </a:xfrm>
          <a:solidFill>
            <a:schemeClr val="bg1">
              <a:lumMod val="75000"/>
            </a:schemeClr>
          </a:solidFill>
        </p:grpSpPr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2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2" name="Rounded Rectangle 1"/>
          <p:cNvSpPr/>
          <p:nvPr userDrawn="1"/>
        </p:nvSpPr>
        <p:spPr>
          <a:xfrm>
            <a:off x="583842" y="3039906"/>
            <a:ext cx="806712" cy="75576"/>
          </a:xfrm>
          <a:prstGeom prst="roundRect">
            <a:avLst>
              <a:gd name="adj" fmla="val 50000"/>
            </a:avLst>
          </a:prstGeom>
          <a:solidFill>
            <a:srgbClr val="F68A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5" y="1503123"/>
            <a:ext cx="2743200" cy="715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BA7609F-9383-4349-81A2-F496B7E24973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F741FF3-8716-4E24-87EE-AF260463F22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6657010" y="4162494"/>
            <a:ext cx="2616387" cy="1658073"/>
          </a:xfrm>
          <a:custGeom>
            <a:avLst/>
            <a:gdLst>
              <a:gd name="connsiteX0" fmla="*/ 0 w 2616387"/>
              <a:gd name="connsiteY0" fmla="*/ 0 h 1658073"/>
              <a:gd name="connsiteX1" fmla="*/ 2616387 w 2616387"/>
              <a:gd name="connsiteY1" fmla="*/ 0 h 1658073"/>
              <a:gd name="connsiteX2" fmla="*/ 2616387 w 2616387"/>
              <a:gd name="connsiteY2" fmla="*/ 1658073 h 1658073"/>
              <a:gd name="connsiteX3" fmla="*/ 0 w 2616387"/>
              <a:gd name="connsiteY3" fmla="*/ 1658073 h 1658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387" h="1658073">
                <a:moveTo>
                  <a:pt x="0" y="0"/>
                </a:moveTo>
                <a:lnTo>
                  <a:pt x="2616387" y="0"/>
                </a:lnTo>
                <a:lnTo>
                  <a:pt x="2616387" y="1658073"/>
                </a:lnTo>
                <a:lnTo>
                  <a:pt x="0" y="1658073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2611762" y="4721447"/>
            <a:ext cx="566005" cy="1232240"/>
          </a:xfrm>
          <a:custGeom>
            <a:avLst/>
            <a:gdLst>
              <a:gd name="connsiteX0" fmla="*/ 52995 w 566005"/>
              <a:gd name="connsiteY0" fmla="*/ 0 h 1232240"/>
              <a:gd name="connsiteX1" fmla="*/ 122214 w 566005"/>
              <a:gd name="connsiteY1" fmla="*/ 0 h 1232240"/>
              <a:gd name="connsiteX2" fmla="*/ 122214 w 566005"/>
              <a:gd name="connsiteY2" fmla="*/ 3945 h 1232240"/>
              <a:gd name="connsiteX3" fmla="*/ 164472 w 566005"/>
              <a:gd name="connsiteY3" fmla="*/ 46137 h 1232240"/>
              <a:gd name="connsiteX4" fmla="*/ 402302 w 566005"/>
              <a:gd name="connsiteY4" fmla="*/ 46137 h 1232240"/>
              <a:gd name="connsiteX5" fmla="*/ 444560 w 566005"/>
              <a:gd name="connsiteY5" fmla="*/ 3945 h 1232240"/>
              <a:gd name="connsiteX6" fmla="*/ 444560 w 566005"/>
              <a:gd name="connsiteY6" fmla="*/ 0 h 1232240"/>
              <a:gd name="connsiteX7" fmla="*/ 513010 w 566005"/>
              <a:gd name="connsiteY7" fmla="*/ 0 h 1232240"/>
              <a:gd name="connsiteX8" fmla="*/ 566005 w 566005"/>
              <a:gd name="connsiteY8" fmla="*/ 52912 h 1232240"/>
              <a:gd name="connsiteX9" fmla="*/ 566005 w 566005"/>
              <a:gd name="connsiteY9" fmla="*/ 1179328 h 1232240"/>
              <a:gd name="connsiteX10" fmla="*/ 513010 w 566005"/>
              <a:gd name="connsiteY10" fmla="*/ 1232240 h 1232240"/>
              <a:gd name="connsiteX11" fmla="*/ 52996 w 566005"/>
              <a:gd name="connsiteY11" fmla="*/ 1232240 h 1232240"/>
              <a:gd name="connsiteX12" fmla="*/ 0 w 566005"/>
              <a:gd name="connsiteY12" fmla="*/ 1179328 h 1232240"/>
              <a:gd name="connsiteX13" fmla="*/ 0 w 566005"/>
              <a:gd name="connsiteY13" fmla="*/ 52912 h 1232240"/>
              <a:gd name="connsiteX14" fmla="*/ 23366 w 566005"/>
              <a:gd name="connsiteY14" fmla="*/ 9037 h 1232240"/>
              <a:gd name="connsiteX15" fmla="*/ 52995 w 566005"/>
              <a:gd name="connsiteY15" fmla="*/ 0 h 1232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6005" h="1232240">
                <a:moveTo>
                  <a:pt x="52995" y="0"/>
                </a:moveTo>
                <a:lnTo>
                  <a:pt x="122214" y="0"/>
                </a:lnTo>
                <a:lnTo>
                  <a:pt x="122214" y="3945"/>
                </a:lnTo>
                <a:cubicBezTo>
                  <a:pt x="122214" y="27247"/>
                  <a:pt x="141134" y="46137"/>
                  <a:pt x="164472" y="46137"/>
                </a:cubicBezTo>
                <a:lnTo>
                  <a:pt x="402302" y="46137"/>
                </a:lnTo>
                <a:cubicBezTo>
                  <a:pt x="425640" y="46137"/>
                  <a:pt x="444560" y="27247"/>
                  <a:pt x="444560" y="3945"/>
                </a:cubicBezTo>
                <a:lnTo>
                  <a:pt x="444560" y="0"/>
                </a:lnTo>
                <a:lnTo>
                  <a:pt x="513010" y="0"/>
                </a:lnTo>
                <a:cubicBezTo>
                  <a:pt x="542279" y="0"/>
                  <a:pt x="566005" y="23690"/>
                  <a:pt x="566005" y="52912"/>
                </a:cubicBezTo>
                <a:lnTo>
                  <a:pt x="566005" y="1179328"/>
                </a:lnTo>
                <a:cubicBezTo>
                  <a:pt x="566005" y="1208551"/>
                  <a:pt x="542279" y="1232240"/>
                  <a:pt x="513010" y="1232240"/>
                </a:cubicBezTo>
                <a:lnTo>
                  <a:pt x="52996" y="1232240"/>
                </a:lnTo>
                <a:cubicBezTo>
                  <a:pt x="23727" y="1232240"/>
                  <a:pt x="0" y="1208551"/>
                  <a:pt x="0" y="1179328"/>
                </a:cubicBezTo>
                <a:lnTo>
                  <a:pt x="0" y="52912"/>
                </a:lnTo>
                <a:cubicBezTo>
                  <a:pt x="0" y="34648"/>
                  <a:pt x="9269" y="18546"/>
                  <a:pt x="23366" y="9037"/>
                </a:cubicBezTo>
                <a:cubicBezTo>
                  <a:pt x="31824" y="3332"/>
                  <a:pt x="42020" y="0"/>
                  <a:pt x="52995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060464" y="4487576"/>
            <a:ext cx="926740" cy="1339186"/>
          </a:xfrm>
          <a:custGeom>
            <a:avLst/>
            <a:gdLst>
              <a:gd name="connsiteX0" fmla="*/ 0 w 926740"/>
              <a:gd name="connsiteY0" fmla="*/ 0 h 1339186"/>
              <a:gd name="connsiteX1" fmla="*/ 926740 w 926740"/>
              <a:gd name="connsiteY1" fmla="*/ 0 h 1339186"/>
              <a:gd name="connsiteX2" fmla="*/ 926740 w 926740"/>
              <a:gd name="connsiteY2" fmla="*/ 1339186 h 1339186"/>
              <a:gd name="connsiteX3" fmla="*/ 0 w 926740"/>
              <a:gd name="connsiteY3" fmla="*/ 1339186 h 133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6740" h="1339186">
                <a:moveTo>
                  <a:pt x="0" y="0"/>
                </a:moveTo>
                <a:lnTo>
                  <a:pt x="926740" y="0"/>
                </a:lnTo>
                <a:lnTo>
                  <a:pt x="926740" y="1339186"/>
                </a:lnTo>
                <a:lnTo>
                  <a:pt x="0" y="1339186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886428" y="2936392"/>
            <a:ext cx="3109105" cy="1934180"/>
          </a:xfrm>
          <a:custGeom>
            <a:avLst/>
            <a:gdLst>
              <a:gd name="connsiteX0" fmla="*/ 0 w 3109105"/>
              <a:gd name="connsiteY0" fmla="*/ 0 h 1934180"/>
              <a:gd name="connsiteX1" fmla="*/ 3109105 w 3109105"/>
              <a:gd name="connsiteY1" fmla="*/ 0 h 1934180"/>
              <a:gd name="connsiteX2" fmla="*/ 3109105 w 3109105"/>
              <a:gd name="connsiteY2" fmla="*/ 1934180 h 1934180"/>
              <a:gd name="connsiteX3" fmla="*/ 0 w 3109105"/>
              <a:gd name="connsiteY3" fmla="*/ 1934180 h 1934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9105" h="1934180">
                <a:moveTo>
                  <a:pt x="0" y="0"/>
                </a:moveTo>
                <a:lnTo>
                  <a:pt x="3109105" y="0"/>
                </a:lnTo>
                <a:lnTo>
                  <a:pt x="3109105" y="1934180"/>
                </a:lnTo>
                <a:lnTo>
                  <a:pt x="0" y="193418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813438" y="3468049"/>
            <a:ext cx="1317764" cy="1696674"/>
          </a:xfrm>
          <a:custGeom>
            <a:avLst/>
            <a:gdLst>
              <a:gd name="connsiteX0" fmla="*/ 0 w 1317764"/>
              <a:gd name="connsiteY0" fmla="*/ 0 h 1696674"/>
              <a:gd name="connsiteX1" fmla="*/ 1317764 w 1317764"/>
              <a:gd name="connsiteY1" fmla="*/ 0 h 1696674"/>
              <a:gd name="connsiteX2" fmla="*/ 1317764 w 1317764"/>
              <a:gd name="connsiteY2" fmla="*/ 1696674 h 1696674"/>
              <a:gd name="connsiteX3" fmla="*/ 0 w 1317764"/>
              <a:gd name="connsiteY3" fmla="*/ 1696674 h 169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7764" h="1696674">
                <a:moveTo>
                  <a:pt x="0" y="0"/>
                </a:moveTo>
                <a:lnTo>
                  <a:pt x="1317764" y="0"/>
                </a:lnTo>
                <a:lnTo>
                  <a:pt x="1317764" y="1696674"/>
                </a:lnTo>
                <a:lnTo>
                  <a:pt x="0" y="1696674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608443" y="2038112"/>
            <a:ext cx="3789057" cy="2100250"/>
          </a:xfrm>
          <a:custGeom>
            <a:avLst/>
            <a:gdLst>
              <a:gd name="connsiteX0" fmla="*/ 0 w 3789057"/>
              <a:gd name="connsiteY0" fmla="*/ 0 h 2100250"/>
              <a:gd name="connsiteX1" fmla="*/ 3789057 w 3789057"/>
              <a:gd name="connsiteY1" fmla="*/ 0 h 2100250"/>
              <a:gd name="connsiteX2" fmla="*/ 3789057 w 3789057"/>
              <a:gd name="connsiteY2" fmla="*/ 2100250 h 2100250"/>
              <a:gd name="connsiteX3" fmla="*/ 0 w 3789057"/>
              <a:gd name="connsiteY3" fmla="*/ 2100250 h 21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9057" h="2100250">
                <a:moveTo>
                  <a:pt x="0" y="0"/>
                </a:moveTo>
                <a:lnTo>
                  <a:pt x="3789057" y="0"/>
                </a:lnTo>
                <a:lnTo>
                  <a:pt x="3789057" y="2100250"/>
                </a:lnTo>
                <a:lnTo>
                  <a:pt x="0" y="210025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564192" y="2218400"/>
            <a:ext cx="4202949" cy="2663519"/>
          </a:xfrm>
          <a:custGeom>
            <a:avLst/>
            <a:gdLst>
              <a:gd name="connsiteX0" fmla="*/ 0 w 4202949"/>
              <a:gd name="connsiteY0" fmla="*/ 0 h 2663519"/>
              <a:gd name="connsiteX1" fmla="*/ 4202949 w 4202949"/>
              <a:gd name="connsiteY1" fmla="*/ 0 h 2663519"/>
              <a:gd name="connsiteX2" fmla="*/ 4202949 w 4202949"/>
              <a:gd name="connsiteY2" fmla="*/ 2663519 h 2663519"/>
              <a:gd name="connsiteX3" fmla="*/ 0 w 4202949"/>
              <a:gd name="connsiteY3" fmla="*/ 2663519 h 266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2949" h="2663519">
                <a:moveTo>
                  <a:pt x="0" y="0"/>
                </a:moveTo>
                <a:lnTo>
                  <a:pt x="4202949" y="0"/>
                </a:lnTo>
                <a:lnTo>
                  <a:pt x="4202949" y="2663519"/>
                </a:lnTo>
                <a:lnTo>
                  <a:pt x="0" y="2663519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5272127" y="1975149"/>
            <a:ext cx="1665130" cy="3625127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 rot="549907">
            <a:off x="7520147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-1" fmla="*/ 0 w 1253859"/>
              <a:gd name="connsiteY0-2" fmla="*/ 7736 h 2179448"/>
              <a:gd name="connsiteX1-3" fmla="*/ 1253859 w 1253859"/>
              <a:gd name="connsiteY1-4" fmla="*/ 0 h 2179448"/>
              <a:gd name="connsiteX2-5" fmla="*/ 1235810 w 1253859"/>
              <a:gd name="connsiteY2-6" fmla="*/ 2179448 h 2179448"/>
              <a:gd name="connsiteX3-7" fmla="*/ 0 w 1253859"/>
              <a:gd name="connsiteY3-8" fmla="*/ 2179448 h 2179448"/>
              <a:gd name="connsiteX4-9" fmla="*/ 0 w 1253859"/>
              <a:gd name="connsiteY4-10" fmla="*/ 7736 h 2179448"/>
              <a:gd name="connsiteX0-11" fmla="*/ 0 w 1263262"/>
              <a:gd name="connsiteY0-12" fmla="*/ 9253 h 2180965"/>
              <a:gd name="connsiteX1-13" fmla="*/ 1263262 w 1263262"/>
              <a:gd name="connsiteY1-14" fmla="*/ 0 h 2180965"/>
              <a:gd name="connsiteX2-15" fmla="*/ 1235810 w 1263262"/>
              <a:gd name="connsiteY2-16" fmla="*/ 2180965 h 2180965"/>
              <a:gd name="connsiteX3-17" fmla="*/ 0 w 1263262"/>
              <a:gd name="connsiteY3-18" fmla="*/ 2180965 h 2180965"/>
              <a:gd name="connsiteX4-19" fmla="*/ 0 w 1263262"/>
              <a:gd name="connsiteY4-20" fmla="*/ 9253 h 2180965"/>
              <a:gd name="connsiteX0-21" fmla="*/ 0 w 1277368"/>
              <a:gd name="connsiteY0-22" fmla="*/ 11528 h 2183240"/>
              <a:gd name="connsiteX1-23" fmla="*/ 1277368 w 1277368"/>
              <a:gd name="connsiteY1-24" fmla="*/ 0 h 2183240"/>
              <a:gd name="connsiteX2-25" fmla="*/ 1235810 w 1277368"/>
              <a:gd name="connsiteY2-26" fmla="*/ 2183240 h 2183240"/>
              <a:gd name="connsiteX3-27" fmla="*/ 0 w 1277368"/>
              <a:gd name="connsiteY3-28" fmla="*/ 2183240 h 2183240"/>
              <a:gd name="connsiteX4-29" fmla="*/ 0 w 1277368"/>
              <a:gd name="connsiteY4-30" fmla="*/ 11528 h 2183240"/>
              <a:gd name="connsiteX0-31" fmla="*/ 0 w 1298150"/>
              <a:gd name="connsiteY0-32" fmla="*/ 11528 h 2240720"/>
              <a:gd name="connsiteX1-33" fmla="*/ 1277368 w 1298150"/>
              <a:gd name="connsiteY1-34" fmla="*/ 0 h 2240720"/>
              <a:gd name="connsiteX2-35" fmla="*/ 1298150 w 1298150"/>
              <a:gd name="connsiteY2-36" fmla="*/ 2240720 h 2240720"/>
              <a:gd name="connsiteX3-37" fmla="*/ 0 w 1298150"/>
              <a:gd name="connsiteY3-38" fmla="*/ 2183240 h 2240720"/>
              <a:gd name="connsiteX4-39" fmla="*/ 0 w 1298150"/>
              <a:gd name="connsiteY4-40" fmla="*/ 11528 h 2240720"/>
              <a:gd name="connsiteX0-41" fmla="*/ 0 w 1306495"/>
              <a:gd name="connsiteY0-42" fmla="*/ 11528 h 2292439"/>
              <a:gd name="connsiteX1-43" fmla="*/ 1277368 w 1306495"/>
              <a:gd name="connsiteY1-44" fmla="*/ 0 h 2292439"/>
              <a:gd name="connsiteX2-45" fmla="*/ 1306495 w 1306495"/>
              <a:gd name="connsiteY2-46" fmla="*/ 2292439 h 2292439"/>
              <a:gd name="connsiteX3-47" fmla="*/ 0 w 1306495"/>
              <a:gd name="connsiteY3-48" fmla="*/ 2183240 h 2292439"/>
              <a:gd name="connsiteX4-49" fmla="*/ 0 w 1306495"/>
              <a:gd name="connsiteY4-50" fmla="*/ 11528 h 2292439"/>
              <a:gd name="connsiteX0-51" fmla="*/ 12438 w 1318933"/>
              <a:gd name="connsiteY0-52" fmla="*/ 11528 h 2292439"/>
              <a:gd name="connsiteX1-53" fmla="*/ 1289806 w 1318933"/>
              <a:gd name="connsiteY1-54" fmla="*/ 0 h 2292439"/>
              <a:gd name="connsiteX2-55" fmla="*/ 1318933 w 1318933"/>
              <a:gd name="connsiteY2-56" fmla="*/ 2292439 h 2292439"/>
              <a:gd name="connsiteX3-57" fmla="*/ 0 w 1318933"/>
              <a:gd name="connsiteY3-58" fmla="*/ 2165951 h 2292439"/>
              <a:gd name="connsiteX4-59" fmla="*/ 12438 w 1318933"/>
              <a:gd name="connsiteY4-60" fmla="*/ 11528 h 2292439"/>
              <a:gd name="connsiteX0-61" fmla="*/ 24426 w 1318933"/>
              <a:gd name="connsiteY0-62" fmla="*/ 115724 h 2292439"/>
              <a:gd name="connsiteX1-63" fmla="*/ 1289806 w 1318933"/>
              <a:gd name="connsiteY1-64" fmla="*/ 0 h 2292439"/>
              <a:gd name="connsiteX2-65" fmla="*/ 1318933 w 1318933"/>
              <a:gd name="connsiteY2-66" fmla="*/ 2292439 h 2292439"/>
              <a:gd name="connsiteX3-67" fmla="*/ 0 w 1318933"/>
              <a:gd name="connsiteY3-68" fmla="*/ 2165951 h 2292439"/>
              <a:gd name="connsiteX4-69" fmla="*/ 24426 w 1318933"/>
              <a:gd name="connsiteY4-70" fmla="*/ 115724 h 2292439"/>
              <a:gd name="connsiteX0-71" fmla="*/ 27911 w 1318933"/>
              <a:gd name="connsiteY0-72" fmla="*/ 47624 h 2292439"/>
              <a:gd name="connsiteX1-73" fmla="*/ 1289806 w 1318933"/>
              <a:gd name="connsiteY1-74" fmla="*/ 0 h 2292439"/>
              <a:gd name="connsiteX2-75" fmla="*/ 1318933 w 1318933"/>
              <a:gd name="connsiteY2-76" fmla="*/ 2292439 h 2292439"/>
              <a:gd name="connsiteX3-77" fmla="*/ 0 w 1318933"/>
              <a:gd name="connsiteY3-78" fmla="*/ 2165951 h 2292439"/>
              <a:gd name="connsiteX4-79" fmla="*/ 27911 w 1318933"/>
              <a:gd name="connsiteY4-80" fmla="*/ 47624 h 2292439"/>
              <a:gd name="connsiteX0-81" fmla="*/ 24877 w 1318933"/>
              <a:gd name="connsiteY0-82" fmla="*/ 28817 h 2292439"/>
              <a:gd name="connsiteX1-83" fmla="*/ 1289806 w 1318933"/>
              <a:gd name="connsiteY1-84" fmla="*/ 0 h 2292439"/>
              <a:gd name="connsiteX2-85" fmla="*/ 1318933 w 1318933"/>
              <a:gd name="connsiteY2-86" fmla="*/ 2292439 h 2292439"/>
              <a:gd name="connsiteX3-87" fmla="*/ 0 w 1318933"/>
              <a:gd name="connsiteY3-88" fmla="*/ 2165951 h 2292439"/>
              <a:gd name="connsiteX4-89" fmla="*/ 24877 w 1318933"/>
              <a:gd name="connsiteY4-90" fmla="*/ 28817 h 2292439"/>
              <a:gd name="connsiteX0-91" fmla="*/ 0 w 1321208"/>
              <a:gd name="connsiteY0-92" fmla="*/ 0 h 2312307"/>
              <a:gd name="connsiteX1-93" fmla="*/ 1292081 w 1321208"/>
              <a:gd name="connsiteY1-94" fmla="*/ 19868 h 2312307"/>
              <a:gd name="connsiteX2-95" fmla="*/ 1321208 w 1321208"/>
              <a:gd name="connsiteY2-96" fmla="*/ 2312307 h 2312307"/>
              <a:gd name="connsiteX3-97" fmla="*/ 2275 w 1321208"/>
              <a:gd name="connsiteY3-98" fmla="*/ 2185819 h 2312307"/>
              <a:gd name="connsiteX4-99" fmla="*/ 0 w 1321208"/>
              <a:gd name="connsiteY4-100" fmla="*/ 0 h 23123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66" y="0"/>
            <a:ext cx="12185833" cy="6877050"/>
          </a:xfrm>
          <a:prstGeom prst="rect">
            <a:avLst/>
          </a:prstGeom>
        </p:spPr>
      </p:pic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36601" y="485595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887806" y="5498123"/>
            <a:ext cx="1189990" cy="308953"/>
            <a:chOff x="7416799" y="5498123"/>
            <a:chExt cx="1189990" cy="308953"/>
          </a:xfrm>
        </p:grpSpPr>
        <p:sp>
          <p:nvSpPr>
            <p:cNvPr id="9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1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7258512" y="2337996"/>
            <a:ext cx="4448579" cy="1119857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7258512" y="3975657"/>
            <a:ext cx="4448579" cy="725186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Freeform 5"/>
          <p:cNvSpPr/>
          <p:nvPr userDrawn="1"/>
        </p:nvSpPr>
        <p:spPr bwMode="auto">
          <a:xfrm>
            <a:off x="9051001" y="3613150"/>
            <a:ext cx="863600" cy="61913"/>
          </a:xfrm>
          <a:custGeom>
            <a:avLst/>
            <a:gdLst>
              <a:gd name="T0" fmla="*/ 228 w 228"/>
              <a:gd name="T1" fmla="*/ 7 h 14"/>
              <a:gd name="T2" fmla="*/ 221 w 228"/>
              <a:gd name="T3" fmla="*/ 14 h 14"/>
              <a:gd name="T4" fmla="*/ 7 w 228"/>
              <a:gd name="T5" fmla="*/ 14 h 14"/>
              <a:gd name="T6" fmla="*/ 0 w 228"/>
              <a:gd name="T7" fmla="*/ 7 h 14"/>
              <a:gd name="T8" fmla="*/ 0 w 228"/>
              <a:gd name="T9" fmla="*/ 7 h 14"/>
              <a:gd name="T10" fmla="*/ 7 w 228"/>
              <a:gd name="T11" fmla="*/ 0 h 14"/>
              <a:gd name="T12" fmla="*/ 221 w 228"/>
              <a:gd name="T13" fmla="*/ 0 h 14"/>
              <a:gd name="T14" fmla="*/ 228 w 228"/>
              <a:gd name="T15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" h="14">
                <a:moveTo>
                  <a:pt x="228" y="7"/>
                </a:moveTo>
                <a:cubicBezTo>
                  <a:pt x="228" y="11"/>
                  <a:pt x="225" y="14"/>
                  <a:pt x="221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4" y="14"/>
                  <a:pt x="0" y="11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7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5" y="0"/>
                  <a:pt x="228" y="3"/>
                  <a:pt x="228" y="7"/>
                </a:cubicBezTo>
                <a:close/>
              </a:path>
            </a:pathLst>
          </a:custGeom>
          <a:solidFill>
            <a:srgbClr val="F68A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22" y="1540676"/>
            <a:ext cx="2895028" cy="7556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solidFill>
          <a:srgbClr val="262E33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E3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89380" y="-959576"/>
            <a:ext cx="14592168" cy="7979330"/>
          </a:xfrm>
          <a:prstGeom prst="rect">
            <a:avLst/>
          </a:prstGeom>
        </p:spPr>
      </p:pic>
      <p:sp>
        <p:nvSpPr>
          <p:cNvPr id="1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76251" y="2227914"/>
            <a:ext cx="5155292" cy="803176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76250" y="3315280"/>
            <a:ext cx="4574721" cy="64712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76250" y="418221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rgbClr val="F68A1F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646975" y="4782628"/>
            <a:ext cx="1189990" cy="308953"/>
            <a:chOff x="7416799" y="5498123"/>
            <a:chExt cx="1189990" cy="308953"/>
          </a:xfrm>
          <a:solidFill>
            <a:schemeClr val="bg1">
              <a:lumMod val="75000"/>
            </a:schemeClr>
          </a:solidFill>
        </p:grpSpPr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2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2" name="Rounded Rectangle 1"/>
          <p:cNvSpPr/>
          <p:nvPr userDrawn="1"/>
        </p:nvSpPr>
        <p:spPr>
          <a:xfrm>
            <a:off x="583842" y="3039906"/>
            <a:ext cx="806712" cy="75576"/>
          </a:xfrm>
          <a:prstGeom prst="roundRect">
            <a:avLst>
              <a:gd name="adj" fmla="val 50000"/>
            </a:avLst>
          </a:prstGeom>
          <a:solidFill>
            <a:srgbClr val="F68A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5" y="1503123"/>
            <a:ext cx="2743200" cy="715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-2148840" y="290830"/>
            <a:ext cx="6096000" cy="3692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用这个作为模板</a:t>
            </a:r>
            <a:r>
              <a:rPr lang="en-US" altLang="zh-CN">
                <a:sym typeface="+mn-ea"/>
              </a:rPr>
              <a:t>。</a:t>
            </a:r>
            <a:r>
              <a:rPr lang="zh-CN" altLang="en-US">
                <a:sym typeface="+mn-ea"/>
              </a:rPr>
              <a:t>不要用下面</a:t>
            </a:r>
            <a:r>
              <a:rPr lang="en-US" altLang="zh-CN">
                <a:sym typeface="+mn-ea"/>
              </a:rPr>
              <a:t>ppt</a:t>
            </a:r>
            <a:r>
              <a:rPr lang="zh-CN" altLang="en-US">
                <a:sym typeface="+mn-ea"/>
              </a:rPr>
              <a:t>模板自带的红色展示的</a:t>
            </a:r>
            <a:r>
              <a:rPr lang="en-US" altLang="zh-CN">
                <a:sym typeface="+mn-ea"/>
              </a:rPr>
              <a:t>，</a:t>
            </a:r>
            <a:r>
              <a:rPr lang="zh-CN" altLang="en-US">
                <a:sym typeface="+mn-ea"/>
              </a:rPr>
              <a:t>红色的抠像没对齐</a:t>
            </a:r>
            <a:r>
              <a:rPr lang="en-US" altLang="zh-CN">
                <a:sym typeface="+mn-ea"/>
              </a:rPr>
              <a:t>。</a:t>
            </a:r>
            <a:endParaRPr lang="en-US" altLang="zh-CN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用</a:t>
            </a:r>
            <a:r>
              <a:rPr lang="en-US" altLang="zh-CN">
                <a:sym typeface="+mn-ea"/>
              </a:rPr>
              <a:t>Chrome </a:t>
            </a:r>
            <a:r>
              <a:rPr lang="zh-CN" altLang="en-US">
                <a:sym typeface="+mn-ea"/>
              </a:rPr>
              <a:t>浏览器进行</a:t>
            </a: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个页面截图的产出</a:t>
            </a:r>
            <a:r>
              <a:rPr lang="en-US" altLang="zh-CN">
                <a:sym typeface="+mn-ea"/>
              </a:rPr>
              <a:t>：</a:t>
            </a:r>
            <a:r>
              <a:rPr lang="en-US" altLang="en-US">
                <a:sym typeface="+mn-ea"/>
              </a:rPr>
              <a:t>MacBook</a:t>
            </a:r>
            <a:r>
              <a:rPr lang="zh-CN" altLang="en-US">
                <a:sym typeface="+mn-ea"/>
              </a:rPr>
              <a:t>直接截图</a:t>
            </a:r>
            <a:r>
              <a:rPr lang="en-US" altLang="zh-CN">
                <a:sym typeface="+mn-ea"/>
              </a:rPr>
              <a:t>，</a:t>
            </a:r>
            <a:r>
              <a:rPr lang="en-US" altLang="en-US">
                <a:sym typeface="+mn-ea"/>
              </a:rPr>
              <a:t>Mac</a:t>
            </a:r>
            <a:r>
              <a:rPr lang="zh-CN" altLang="en-US">
                <a:sym typeface="+mn-ea"/>
              </a:rPr>
              <a:t>是“</a:t>
            </a:r>
            <a:r>
              <a:rPr lang="en-US" altLang="zh-CN">
                <a:sym typeface="+mn-ea"/>
              </a:rPr>
              <a:t>cmd</a:t>
            </a:r>
            <a:r>
              <a:rPr lang="zh-CN" altLang="en-US">
                <a:sym typeface="+mn-ea"/>
              </a:rPr>
              <a:t>”</a:t>
            </a:r>
            <a:r>
              <a:rPr lang="en-US" altLang="zh-CN">
                <a:sym typeface="+mn-ea"/>
              </a:rPr>
              <a:t>+</a:t>
            </a:r>
            <a:r>
              <a:rPr lang="zh-CN" altLang="en-US">
                <a:sym typeface="+mn-ea"/>
              </a:rPr>
              <a:t>“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”缩小一定页面比例来截图</a:t>
            </a:r>
            <a:r>
              <a:rPr lang="en-US" altLang="zh-CN">
                <a:sym typeface="+mn-ea"/>
              </a:rPr>
              <a:t>。</a:t>
            </a:r>
            <a:r>
              <a:rPr lang="zh-CN" altLang="en-US">
                <a:sym typeface="+mn-ea"/>
              </a:rPr>
              <a:t>然后用</a:t>
            </a:r>
            <a:r>
              <a:rPr lang="en-US" altLang="zh-CN">
                <a:sym typeface="+mn-ea"/>
              </a:rPr>
              <a:t>cmd+F12 </a:t>
            </a:r>
            <a:r>
              <a:rPr lang="zh-CN" altLang="en-US">
                <a:sym typeface="+mn-ea"/>
              </a:rPr>
              <a:t>分别设置</a:t>
            </a:r>
            <a:r>
              <a:rPr lang="en-US" altLang="en-US">
                <a:sym typeface="+mn-ea"/>
              </a:rPr>
              <a:t>iPad Air </a:t>
            </a:r>
            <a:r>
              <a:rPr lang="zh-CN" altLang="en-US">
                <a:sym typeface="+mn-ea"/>
              </a:rPr>
              <a:t>和</a:t>
            </a:r>
            <a:r>
              <a:rPr lang="en-US" altLang="en-US">
                <a:sym typeface="+mn-ea"/>
              </a:rPr>
              <a:t>iPhone 14 Pro Max，</a:t>
            </a:r>
            <a:r>
              <a:rPr lang="zh-CN" altLang="en-US">
                <a:sym typeface="+mn-ea"/>
              </a:rPr>
              <a:t>然后用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自带的</a:t>
            </a:r>
            <a:r>
              <a:rPr lang="en-US" altLang="zh-CN">
                <a:sym typeface="+mn-ea"/>
              </a:rPr>
              <a:t>screenshot</a:t>
            </a:r>
            <a:r>
              <a:rPr lang="zh-CN" altLang="en-US">
                <a:sym typeface="+mn-ea"/>
              </a:rPr>
              <a:t>截图</a:t>
            </a:r>
            <a:r>
              <a:rPr lang="en-US" altLang="en-US">
                <a:sym typeface="+mn-ea"/>
              </a:rPr>
              <a:t>。</a:t>
            </a:r>
            <a:r>
              <a:rPr lang="zh-CN" altLang="en-US">
                <a:sym typeface="+mn-ea"/>
              </a:rPr>
              <a:t>每次截图之前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先刷新页面</a:t>
            </a:r>
            <a:r>
              <a:rPr lang="en-US" altLang="zh-CN">
                <a:sym typeface="+mn-ea"/>
              </a:rPr>
              <a:t>。</a:t>
            </a:r>
            <a:endParaRPr lang="en-US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然后分别填充</a:t>
            </a: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个页面</a:t>
            </a:r>
            <a:r>
              <a:rPr lang="en-US" altLang="zh-CN">
                <a:sym typeface="+mn-ea"/>
              </a:rPr>
              <a:t>：</a:t>
            </a:r>
            <a:r>
              <a:rPr lang="zh-CN" altLang="en-US">
                <a:sym typeface="+mn-ea"/>
              </a:rPr>
              <a:t>注意从最大的</a:t>
            </a:r>
            <a:r>
              <a:rPr lang="en-US" altLang="zh-CN">
                <a:sym typeface="+mn-ea"/>
              </a:rPr>
              <a:t>Mac</a:t>
            </a:r>
            <a:r>
              <a:rPr lang="zh-CN" altLang="en-US">
                <a:sym typeface="+mn-ea"/>
              </a:rPr>
              <a:t>开始堆叠图片</a:t>
            </a:r>
            <a:r>
              <a:rPr lang="en-US" altLang="zh-CN">
                <a:sym typeface="+mn-ea"/>
              </a:rPr>
              <a:t>。 devices</a:t>
            </a:r>
            <a:r>
              <a:rPr lang="zh-CN" altLang="en-US">
                <a:sym typeface="+mn-ea"/>
              </a:rPr>
              <a:t>的边框需要先放到下面</a:t>
            </a:r>
            <a:r>
              <a:rPr lang="en-US" altLang="zh-CN">
                <a:sym typeface="+mn-ea"/>
              </a:rPr>
              <a:t>，</a:t>
            </a:r>
            <a:r>
              <a:rPr lang="zh-CN" altLang="en-US">
                <a:sym typeface="+mn-ea"/>
              </a:rPr>
              <a:t>然后再替换掉原有截屏图片</a:t>
            </a:r>
            <a:r>
              <a:rPr lang="en-US" altLang="zh-CN">
                <a:sym typeface="+mn-ea"/>
              </a:rPr>
              <a:t>，</a:t>
            </a:r>
            <a:r>
              <a:rPr lang="zh-CN" altLang="en-US">
                <a:sym typeface="+mn-ea"/>
              </a:rPr>
              <a:t>把</a:t>
            </a:r>
            <a:r>
              <a:rPr lang="zh-CN" altLang="en-US">
                <a:sym typeface="+mn-ea"/>
              </a:rPr>
              <a:t>新的</a:t>
            </a:r>
            <a:r>
              <a:rPr lang="zh-CN" altLang="en-US">
                <a:sym typeface="+mn-ea"/>
              </a:rPr>
              <a:t>截屏叠在上面</a:t>
            </a:r>
            <a:r>
              <a:rPr lang="en-US" altLang="zh-CN">
                <a:sym typeface="+mn-ea"/>
              </a:rPr>
              <a:t>。</a:t>
            </a:r>
            <a:endParaRPr lang="en-US" altLang="zh-CN">
              <a:sym typeface="+mn-ea"/>
            </a:endParaRPr>
          </a:p>
          <a:p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之后</a:t>
            </a:r>
            <a:r>
              <a:rPr lang="en-US" altLang="zh-CN">
                <a:sym typeface="+mn-ea"/>
              </a:rPr>
              <a:t>，</a:t>
            </a:r>
            <a:r>
              <a:rPr lang="zh-CN" altLang="en-US">
                <a:sym typeface="+mn-ea"/>
              </a:rPr>
              <a:t>把这个页面“播放</a:t>
            </a:r>
            <a:r>
              <a:rPr lang="en-US" altLang="zh-CN">
                <a:sym typeface="+mn-ea"/>
              </a:rPr>
              <a:t>ppt</a:t>
            </a:r>
            <a:r>
              <a:rPr lang="zh-CN" altLang="en-US">
                <a:sym typeface="+mn-ea"/>
              </a:rPr>
              <a:t>”</a:t>
            </a:r>
            <a:r>
              <a:rPr lang="en-US" altLang="zh-CN">
                <a:sym typeface="+mn-ea"/>
              </a:rPr>
              <a:t>，</a:t>
            </a:r>
            <a:r>
              <a:rPr lang="zh-CN" altLang="en-US">
                <a:sym typeface="+mn-ea"/>
              </a:rPr>
              <a:t>全屏截图保存</a:t>
            </a:r>
            <a:r>
              <a:rPr lang="en-US" altLang="zh-CN">
                <a:sym typeface="+mn-ea"/>
              </a:rPr>
              <a:t>。</a:t>
            </a:r>
            <a:endParaRPr lang="en-US" altLang="zh-CN">
              <a:sym typeface="+mn-ea"/>
            </a:endParaRPr>
          </a:p>
        </p:txBody>
      </p:sp>
      <p:pic>
        <p:nvPicPr>
          <p:cNvPr id="7" name="Picture 6" descr="Screenshot 2025-06-24 at 23.47.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1735" y="582295"/>
            <a:ext cx="5551170" cy="1669415"/>
          </a:xfrm>
          <a:prstGeom prst="rect">
            <a:avLst/>
          </a:prstGeom>
        </p:spPr>
      </p:pic>
      <p:pic>
        <p:nvPicPr>
          <p:cNvPr id="11" name="Picture Placeholder 10" descr="Screenshot 2025-06-24 at 23.38.13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5982970" y="3122930"/>
            <a:ext cx="3106459" cy="20208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996" y="2944229"/>
            <a:ext cx="3631174" cy="33522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476" y="4170134"/>
            <a:ext cx="4008277" cy="2287450"/>
          </a:xfrm>
          <a:prstGeom prst="rect">
            <a:avLst/>
          </a:prstGeom>
        </p:spPr>
      </p:pic>
      <p:pic>
        <p:nvPicPr>
          <p:cNvPr id="1028" name="Picture 4" descr="/Users/ktwu/Desktop/Screenshot 2025-06-24 at 23.58.48.pngScreenshot 2025-06-24 at 23.58.48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5"/>
          <a:srcRect l="707" r="707"/>
          <a:stretch>
            <a:fillRect/>
          </a:stretch>
        </p:blipFill>
        <p:spPr>
          <a:xfrm>
            <a:off x="8731250" y="4324985"/>
            <a:ext cx="2632075" cy="1668780"/>
          </a:xfrm>
        </p:spPr>
      </p:pic>
      <p:pic>
        <p:nvPicPr>
          <p:cNvPr id="13" name="Picture Placeholder 12" descr="ut01.github.io_(iPad Air)"/>
          <p:cNvPicPr>
            <a:picLocks noChangeAspect="1"/>
          </p:cNvPicPr>
          <p:nvPr>
            <p:ph type="pic" sz="quarter" idx="11"/>
          </p:nvPr>
        </p:nvPicPr>
        <p:blipFill>
          <a:blip r:embed="rId6"/>
          <a:stretch>
            <a:fillRect/>
          </a:stretch>
        </p:blipFill>
        <p:spPr>
          <a:xfrm>
            <a:off x="5132070" y="4676140"/>
            <a:ext cx="926465" cy="13328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078" y="4547697"/>
            <a:ext cx="1095933" cy="16249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 cstate="screen"/>
          <a:stretch>
            <a:fillRect/>
          </a:stretch>
        </p:blipFill>
        <p:spPr>
          <a:xfrm>
            <a:off x="4646930" y="5003800"/>
            <a:ext cx="687705" cy="1339215"/>
          </a:xfrm>
          <a:prstGeom prst="rect">
            <a:avLst/>
          </a:prstGeom>
          <a:effectLst>
            <a:outerShdw blurRad="685800" sx="89000" sy="89000" algn="ctr" rotWithShape="0">
              <a:prstClr val="black">
                <a:alpha val="31000"/>
              </a:prstClr>
            </a:outerShdw>
          </a:effectLst>
        </p:spPr>
      </p:pic>
      <p:pic>
        <p:nvPicPr>
          <p:cNvPr id="130" name="Picture 2" descr="/Users/ktwu/Downloads/ut01.github.io_(iPhone 14 Pro Max).pngut01.github.io_(iPhone 14 Pro Max)"/>
          <p:cNvPicPr>
            <a:picLocks noGrp="1" noChangeAspect="1" noChangeArrowheads="1"/>
          </p:cNvPicPr>
          <p:nvPr/>
        </p:nvPicPr>
        <p:blipFill>
          <a:blip r:embed="rId9"/>
          <a:srcRect l="309" r="309"/>
          <a:stretch>
            <a:fillRect/>
          </a:stretch>
        </p:blipFill>
        <p:spPr>
          <a:xfrm>
            <a:off x="4712970" y="5057140"/>
            <a:ext cx="565150" cy="1232535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Screenshot 2025-06-24 at 23.38.13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5982970" y="3122930"/>
            <a:ext cx="3106459" cy="20208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996" y="2944229"/>
            <a:ext cx="3631174" cy="33522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476" y="4170134"/>
            <a:ext cx="4008277" cy="2287450"/>
          </a:xfrm>
          <a:prstGeom prst="rect">
            <a:avLst/>
          </a:prstGeom>
        </p:spPr>
      </p:pic>
      <p:pic>
        <p:nvPicPr>
          <p:cNvPr id="12" name="Picture 4" descr="/Users/ktwu/Desktop/Screenshot 2025-06-24 at 23.58.48.pngScreenshot 2025-06-24 at 23.58.48"/>
          <p:cNvPicPr>
            <a:picLocks noGrp="1" noChangeAspect="1" noChangeArrowheads="1"/>
          </p:cNvPicPr>
          <p:nvPr/>
        </p:nvPicPr>
        <p:blipFill>
          <a:blip r:embed="rId4"/>
          <a:srcRect l="707" r="707"/>
          <a:stretch>
            <a:fillRect/>
          </a:stretch>
        </p:blipFill>
        <p:spPr>
          <a:xfrm>
            <a:off x="8731250" y="4324985"/>
            <a:ext cx="2632075" cy="1668780"/>
          </a:xfrm>
          <a:custGeom>
            <a:avLst/>
            <a:gdLst>
              <a:gd name="connsiteX0" fmla="*/ 0 w 2616387"/>
              <a:gd name="connsiteY0" fmla="*/ 0 h 1658073"/>
              <a:gd name="connsiteX1" fmla="*/ 2616387 w 2616387"/>
              <a:gd name="connsiteY1" fmla="*/ 0 h 1658073"/>
              <a:gd name="connsiteX2" fmla="*/ 2616387 w 2616387"/>
              <a:gd name="connsiteY2" fmla="*/ 1658073 h 1658073"/>
              <a:gd name="connsiteX3" fmla="*/ 0 w 2616387"/>
              <a:gd name="connsiteY3" fmla="*/ 1658073 h 1658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387" h="1658073">
                <a:moveTo>
                  <a:pt x="0" y="0"/>
                </a:moveTo>
                <a:lnTo>
                  <a:pt x="2616387" y="0"/>
                </a:lnTo>
                <a:lnTo>
                  <a:pt x="2616387" y="1658073"/>
                </a:lnTo>
                <a:lnTo>
                  <a:pt x="0" y="1658073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</p:pic>
      <p:pic>
        <p:nvPicPr>
          <p:cNvPr id="13" name="Picture Placeholder 12" descr="ut01.github.io_(iPad Air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2070" y="4676140"/>
            <a:ext cx="926465" cy="1332865"/>
          </a:xfrm>
          <a:prstGeom prst="rect">
            <a:avLst/>
          </a:prstGeom>
          <a:solidFill>
            <a:schemeClr val="bg1">
              <a:lumMod val="85000"/>
              <a:alpha val="30000"/>
            </a:schemeClr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078" y="4547697"/>
            <a:ext cx="1095933" cy="16249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4646930" y="5003800"/>
            <a:ext cx="687705" cy="1339215"/>
          </a:xfrm>
          <a:prstGeom prst="rect">
            <a:avLst/>
          </a:prstGeom>
          <a:effectLst>
            <a:outerShdw blurRad="685800" sx="89000" sy="89000" algn="ctr" rotWithShape="0">
              <a:prstClr val="black">
                <a:alpha val="31000"/>
              </a:prstClr>
            </a:outerShdw>
          </a:effectLst>
        </p:spPr>
      </p:pic>
      <p:pic>
        <p:nvPicPr>
          <p:cNvPr id="17" name="Picture 2" descr="/Users/ktwu/Downloads/ut01.github.io_(iPhone 14 Pro Max).pngut01.github.io_(iPhone 14 Pro Max)"/>
          <p:cNvPicPr>
            <a:picLocks noGrp="1" noChangeAspect="1" noChangeArrowheads="1"/>
          </p:cNvPicPr>
          <p:nvPr/>
        </p:nvPicPr>
        <p:blipFill>
          <a:blip r:embed="rId8"/>
          <a:srcRect l="309" r="309"/>
          <a:stretch>
            <a:fillRect/>
          </a:stretch>
        </p:blipFill>
        <p:spPr>
          <a:xfrm>
            <a:off x="4712970" y="5057140"/>
            <a:ext cx="565150" cy="1232535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Screen" descr="/Users/ktwu/Downloads/ut01.github.io_(iPhone SE).pngut01.github.io_(iPhone SE)"/>
          <p:cNvPicPr>
            <a:picLocks noChangeAspect="1"/>
          </p:cNvPicPr>
          <p:nvPr/>
        </p:nvPicPr>
        <p:blipFill>
          <a:blip r:embed="rId2"/>
          <a:srcRect t="6" b="6"/>
          <a:stretch>
            <a:fillRect/>
          </a:stretch>
        </p:blipFill>
        <p:spPr>
          <a:xfrm>
            <a:off x="7208000" y="1611811"/>
            <a:ext cx="2020824" cy="3594372"/>
          </a:xfrm>
          <a:prstGeom prst="rect">
            <a:avLst/>
          </a:prstGeom>
          <a:effectLst>
            <a:innerShdw blurRad="127000">
              <a:prstClr val="black"/>
            </a:innerShdw>
          </a:effectLst>
          <a:scene3d>
            <a:camera prst="perspectiveFront" fov="1560000">
              <a:rot lat="21012000" lon="1842000" rev="18564000"/>
            </a:camera>
            <a:lightRig rig="threePt" dir="t"/>
          </a:scene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4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8D165F"/>
      </a:accent1>
      <a:accent2>
        <a:srgbClr val="C80428"/>
      </a:accent2>
      <a:accent3>
        <a:srgbClr val="FB8B24"/>
      </a:accent3>
      <a:accent4>
        <a:srgbClr val="E36414"/>
      </a:accent4>
      <a:accent5>
        <a:srgbClr val="0F4C5C"/>
      </a:accent5>
      <a:accent6>
        <a:srgbClr val="00A676"/>
      </a:accent6>
      <a:hlink>
        <a:srgbClr val="F68A1F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184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8D165F"/>
      </a:accent1>
      <a:accent2>
        <a:srgbClr val="C80428"/>
      </a:accent2>
      <a:accent3>
        <a:srgbClr val="FB8B24"/>
      </a:accent3>
      <a:accent4>
        <a:srgbClr val="E36414"/>
      </a:accent4>
      <a:accent5>
        <a:srgbClr val="0F4C5C"/>
      </a:accent5>
      <a:accent6>
        <a:srgbClr val="00A676"/>
      </a:accent6>
      <a:hlink>
        <a:srgbClr val="F68A1F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</Words>
  <Application>WPS Presentation</Application>
  <PresentationFormat>Widescreen</PresentationFormat>
  <Paragraphs>8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20" baseType="lpstr">
      <vt:lpstr>Arial</vt:lpstr>
      <vt:lpstr>SimSun</vt:lpstr>
      <vt:lpstr>Wingdings</vt:lpstr>
      <vt:lpstr>Proxima Nova</vt:lpstr>
      <vt:lpstr>苹方-简</vt:lpstr>
      <vt:lpstr>Tahoma</vt:lpstr>
      <vt:lpstr>Segoe UI Light</vt:lpstr>
      <vt:lpstr>Lato Black</vt:lpstr>
      <vt:lpstr>Courier New</vt:lpstr>
      <vt:lpstr>等线</vt:lpstr>
      <vt:lpstr>Calibri</vt:lpstr>
      <vt:lpstr>宋体-简</vt:lpstr>
      <vt:lpstr>Microsoft YaHei</vt:lpstr>
      <vt:lpstr>汉仪旗黑</vt:lpstr>
      <vt:lpstr>Arial Unicode MS</vt:lpstr>
      <vt:lpstr>Office Theme</vt:lpstr>
      <vt:lpstr>1_Office Theme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RRG3</dc:creator>
  <cp:lastModifiedBy>Koutian Wu</cp:lastModifiedBy>
  <cp:revision>272</cp:revision>
  <dcterms:created xsi:type="dcterms:W3CDTF">2025-06-24T16:25:24Z</dcterms:created>
  <dcterms:modified xsi:type="dcterms:W3CDTF">2025-06-24T16:25:24Z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00B54B7518DA118875C45A68A305AA49_42</vt:lpwstr>
  </property>
  <property fmtid="{D5CDD505-2E9C-101B-9397-08002B2CF9AE}" pid="3" name="KSOProductBuildVer">
    <vt:lpwstr>1033-6.15.0.8733</vt:lpwstr>
  </property>
</Properties>
</file>